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8D109F-DC3F-4EB4-91D2-2FD94A74775E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5056D0-2F04-4864-8A1C-E540F5D6C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5056D0-2F04-4864-8A1C-E540F5D6C9A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5056D0-2F04-4864-8A1C-E540F5D6C9A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5056D0-2F04-4864-8A1C-E540F5D6C9A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5056D0-2F04-4864-8A1C-E540F5D6C9A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5056D0-2F04-4864-8A1C-E540F5D6C9A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5056D0-2F04-4864-8A1C-E540F5D6C9A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5056D0-2F04-4864-8A1C-E540F5D6C9A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5056D0-2F04-4864-8A1C-E540F5D6C9A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5056D0-2F04-4864-8A1C-E540F5D6C9A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5056D0-2F04-4864-8A1C-E540F5D6C9A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5056D0-2F04-4864-8A1C-E540F5D6C9A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D3A481B-835B-4E51-A6D5-43796159E57E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4B2EF79-A73D-4B9E-A9B7-0684EDF17F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8000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A481B-835B-4E51-A6D5-43796159E57E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2EF79-A73D-4B9E-A9B7-0684EDF17F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8000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A481B-835B-4E51-A6D5-43796159E57E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2EF79-A73D-4B9E-A9B7-0684EDF17F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8000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D3A481B-835B-4E51-A6D5-43796159E57E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2EF79-A73D-4B9E-A9B7-0684EDF17F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8000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D3A481B-835B-4E51-A6D5-43796159E57E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4B2EF79-A73D-4B9E-A9B7-0684EDF17F5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8000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D3A481B-835B-4E51-A6D5-43796159E57E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4B2EF79-A73D-4B9E-A9B7-0684EDF17F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8000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D3A481B-835B-4E51-A6D5-43796159E57E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4B2EF79-A73D-4B9E-A9B7-0684EDF17F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8000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A481B-835B-4E51-A6D5-43796159E57E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2EF79-A73D-4B9E-A9B7-0684EDF17F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8000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D3A481B-835B-4E51-A6D5-43796159E57E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4B2EF79-A73D-4B9E-A9B7-0684EDF17F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8000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D3A481B-835B-4E51-A6D5-43796159E57E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4B2EF79-A73D-4B9E-A9B7-0684EDF17F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8000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D3A481B-835B-4E51-A6D5-43796159E57E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4B2EF79-A73D-4B9E-A9B7-0684EDF17F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8000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D3A481B-835B-4E51-A6D5-43796159E57E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4B2EF79-A73D-4B9E-A9B7-0684EDF17F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Tm="8000">
    <p:zoom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Dolphins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Documents and Settings\bcsuser\Local Settings\Temporary Internet Files\Content.IE5\D9V4M2VL\MPj0444138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2286000"/>
            <a:ext cx="2581275" cy="1728787"/>
          </a:xfrm>
          <a:prstGeom prst="rect">
            <a:avLst/>
          </a:prstGeom>
          <a:noFill/>
        </p:spPr>
      </p:pic>
    </p:spTree>
  </p:cSld>
  <p:clrMapOvr>
    <a:masterClrMapping/>
  </p:clrMapOvr>
  <p:transition advTm="8000">
    <p:wheel spokes="3"/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Dolphins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help dolphins by reducing global warming.</a:t>
            </a:r>
            <a:endParaRPr lang="en-US" dirty="0"/>
          </a:p>
        </p:txBody>
      </p:sp>
      <p:pic>
        <p:nvPicPr>
          <p:cNvPr id="10242" name="Picture 2" descr="C:\Documents and Settings\bcsuser\Local Settings\Temporary Internet Files\Content.IE5\J7SKDJDD\MCj018747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2971800"/>
            <a:ext cx="3276600" cy="2286000"/>
          </a:xfrm>
          <a:prstGeom prst="rect">
            <a:avLst/>
          </a:prstGeom>
          <a:noFill/>
        </p:spPr>
      </p:pic>
    </p:spTree>
  </p:cSld>
  <p:clrMapOvr>
    <a:masterClrMapping/>
  </p:clrMapOvr>
  <p:transition advTm="8000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Dolphins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Dolphins are not fish they are actually mammals just like us.</a:t>
            </a:r>
            <a:endParaRPr lang="en-US" dirty="0"/>
          </a:p>
        </p:txBody>
      </p:sp>
    </p:spTree>
  </p:cSld>
  <p:clrMapOvr>
    <a:masterClrMapping/>
  </p:clrMapOvr>
  <p:transition advTm="8000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Dolphins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are related to </a:t>
            </a:r>
            <a:r>
              <a:rPr lang="en-US" dirty="0"/>
              <a:t>O</a:t>
            </a:r>
            <a:r>
              <a:rPr lang="en-US" dirty="0" smtClean="0"/>
              <a:t>rca whales and  Pilot whales.</a:t>
            </a:r>
            <a:endParaRPr lang="en-US" dirty="0"/>
          </a:p>
        </p:txBody>
      </p:sp>
      <p:pic>
        <p:nvPicPr>
          <p:cNvPr id="2050" name="Picture 2" descr="C:\Documents and Settings\bcsuser\Local Settings\Temporary Internet Files\Content.IE5\XG8A5SOG\MCj042469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03875" y="3205163"/>
            <a:ext cx="1908175" cy="1533525"/>
          </a:xfrm>
          <a:prstGeom prst="rect">
            <a:avLst/>
          </a:prstGeom>
          <a:noFill/>
        </p:spPr>
      </p:pic>
    </p:spTree>
  </p:cSld>
  <p:clrMapOvr>
    <a:masterClrMapping/>
  </p:clrMapOvr>
  <p:transition advTm="8000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Dolphins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Bottlenose dolphin can live up to 40 years , the Orca dolphin can live up to  70-80 years. </a:t>
            </a:r>
            <a:endParaRPr lang="en-US" dirty="0"/>
          </a:p>
        </p:txBody>
      </p:sp>
      <p:pic>
        <p:nvPicPr>
          <p:cNvPr id="3074" name="Picture 2" descr="C:\Documents and Settings\bcsuser\Local Settings\Temporary Internet Files\Content.IE5\J7SKDJDD\MPj0262825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3657600"/>
            <a:ext cx="3324225" cy="2036763"/>
          </a:xfrm>
          <a:prstGeom prst="rect">
            <a:avLst/>
          </a:prstGeom>
          <a:noFill/>
        </p:spPr>
      </p:pic>
    </p:spTree>
  </p:cSld>
  <p:clrMapOvr>
    <a:masterClrMapping/>
  </p:clrMapOvr>
  <p:transition advTm="8000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Dolphins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Their diet is little fish, squid and crustaceans.</a:t>
            </a:r>
            <a:endParaRPr lang="en-US" dirty="0"/>
          </a:p>
        </p:txBody>
      </p:sp>
      <p:pic>
        <p:nvPicPr>
          <p:cNvPr id="4098" name="Picture 2" descr="C:\Documents and Settings\bcsuser\Local Settings\Temporary Internet Files\Content.IE5\XG8A5SOG\MCBD07913_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3246438"/>
            <a:ext cx="1809750" cy="1738312"/>
          </a:xfrm>
          <a:prstGeom prst="rect">
            <a:avLst/>
          </a:prstGeom>
          <a:noFill/>
        </p:spPr>
      </p:pic>
    </p:spTree>
  </p:cSld>
  <p:clrMapOvr>
    <a:masterClrMapping/>
  </p:clrMapOvr>
  <p:transition advTm="8000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Dolphins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hard to estimate how many dolphins there </a:t>
            </a:r>
            <a:r>
              <a:rPr lang="en-US" dirty="0" smtClean="0"/>
              <a:t>are because there are so many different kinds.</a:t>
            </a:r>
            <a:endParaRPr lang="en-US" dirty="0"/>
          </a:p>
        </p:txBody>
      </p:sp>
      <p:pic>
        <p:nvPicPr>
          <p:cNvPr id="5122" name="Picture 2" descr="C:\Documents and Settings\bcsuser\Local Settings\Temporary Internet Files\Content.IE5\D9V4M2VL\MPj0178773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43425" y="3767138"/>
            <a:ext cx="3657600" cy="2438400"/>
          </a:xfrm>
          <a:prstGeom prst="rect">
            <a:avLst/>
          </a:prstGeom>
          <a:noFill/>
        </p:spPr>
      </p:pic>
    </p:spTree>
  </p:cSld>
  <p:clrMapOvr>
    <a:masterClrMapping/>
  </p:clrMapOvr>
  <p:transition advTm="8000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Dolphins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229600" cy="4572000"/>
          </a:xfrm>
        </p:spPr>
        <p:txBody>
          <a:bodyPr/>
          <a:lstStyle/>
          <a:p>
            <a:r>
              <a:rPr lang="en-US" dirty="0" smtClean="0"/>
              <a:t>You can find them in shallow waters at </a:t>
            </a:r>
            <a:r>
              <a:rPr lang="en-US" dirty="0" smtClean="0"/>
              <a:t>the Atlantic and Pacific oceans. </a:t>
            </a:r>
            <a:endParaRPr lang="en-US" dirty="0"/>
          </a:p>
        </p:txBody>
      </p:sp>
      <p:pic>
        <p:nvPicPr>
          <p:cNvPr id="6147" name="Picture 3" descr="C:\Documents and Settings\bcsuser\Local Settings\Temporary Internet Files\Content.IE5\XG8A5SOG\MPj0442619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3276600"/>
            <a:ext cx="3200400" cy="2819400"/>
          </a:xfrm>
          <a:prstGeom prst="rect">
            <a:avLst/>
          </a:prstGeom>
          <a:noFill/>
        </p:spPr>
      </p:pic>
    </p:spTree>
  </p:cSld>
  <p:clrMapOvr>
    <a:masterClrMapping/>
  </p:clrMapOvr>
  <p:transition advTm="8000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Dolphins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Dolphins are known for their agility and playful behavior.</a:t>
            </a:r>
            <a:endParaRPr lang="en-US" dirty="0"/>
          </a:p>
        </p:txBody>
      </p:sp>
      <p:pic>
        <p:nvPicPr>
          <p:cNvPr id="7170" name="Picture 2" descr="C:\Documents and Settings\bcsuser\Local Settings\Temporary Internet Files\Content.IE5\J7SKDJDD\MCj042400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19934" y="2579328"/>
            <a:ext cx="2528665" cy="2891197"/>
          </a:xfrm>
          <a:prstGeom prst="rect">
            <a:avLst/>
          </a:prstGeom>
          <a:noFill/>
        </p:spPr>
      </p:pic>
    </p:spTree>
  </p:cSld>
  <p:clrMapOvr>
    <a:masterClrMapping/>
  </p:clrMapOvr>
  <p:transition advTm="8000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Dolphins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Dolphins threats are global warming.</a:t>
            </a:r>
            <a:endParaRPr lang="en-US" dirty="0"/>
          </a:p>
        </p:txBody>
      </p:sp>
      <p:pic>
        <p:nvPicPr>
          <p:cNvPr id="8195" name="Picture 3" descr="C:\Documents and Settings\bcsuser\Local Settings\Temporary Internet Files\Content.IE5\Z0ZDN6OX\MPj0437265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3048000"/>
            <a:ext cx="4953000" cy="3200400"/>
          </a:xfrm>
          <a:prstGeom prst="rect">
            <a:avLst/>
          </a:prstGeom>
          <a:noFill/>
        </p:spPr>
      </p:pic>
    </p:spTree>
  </p:cSld>
  <p:clrMapOvr>
    <a:masterClrMapping/>
  </p:clrMapOvr>
  <p:transition advTm="8000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Dolphins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Their enemies are sharks and jellyfish.</a:t>
            </a:r>
            <a:endParaRPr lang="en-US" dirty="0"/>
          </a:p>
        </p:txBody>
      </p:sp>
      <p:pic>
        <p:nvPicPr>
          <p:cNvPr id="9218" name="Picture 2" descr="C:\Documents and Settings\bcsuser\Local Settings\Temporary Internet Files\Content.IE5\J7SKDJDD\MCBD07334_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810000"/>
            <a:ext cx="3048000" cy="2819400"/>
          </a:xfrm>
          <a:prstGeom prst="rect">
            <a:avLst/>
          </a:prstGeom>
          <a:noFill/>
        </p:spPr>
      </p:pic>
    </p:spTree>
  </p:cSld>
  <p:clrMapOvr>
    <a:masterClrMapping/>
  </p:clrMapOvr>
  <p:transition advTm="8000"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66</TotalTime>
  <Words>138</Words>
  <Application>Microsoft Office PowerPoint</Application>
  <PresentationFormat>On-screen Show (4:3)</PresentationFormat>
  <Paragraphs>32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Verve</vt:lpstr>
      <vt:lpstr>Dolphins</vt:lpstr>
      <vt:lpstr>Dolphins</vt:lpstr>
      <vt:lpstr>Dolphins</vt:lpstr>
      <vt:lpstr>Dolphins</vt:lpstr>
      <vt:lpstr>Dolphins</vt:lpstr>
      <vt:lpstr>Dolphins</vt:lpstr>
      <vt:lpstr>Dolphins</vt:lpstr>
      <vt:lpstr>Dolphins</vt:lpstr>
      <vt:lpstr>Dolphins</vt:lpstr>
      <vt:lpstr>Dolphins</vt:lpstr>
      <vt:lpstr>Dolphins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Dolphins</dc:title>
  <dc:creator> pc#10</dc:creator>
  <cp:lastModifiedBy> pc#3</cp:lastModifiedBy>
  <cp:revision>7</cp:revision>
  <dcterms:created xsi:type="dcterms:W3CDTF">2009-11-24T13:27:40Z</dcterms:created>
  <dcterms:modified xsi:type="dcterms:W3CDTF">2009-12-01T14:09:39Z</dcterms:modified>
</cp:coreProperties>
</file>